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114-1D2C-4851-9CC5-B2E8FBBA7007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33E-F5A0-441D-9F9C-92D2651D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9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114-1D2C-4851-9CC5-B2E8FBBA7007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33E-F5A0-441D-9F9C-92D2651D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0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114-1D2C-4851-9CC5-B2E8FBBA7007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33E-F5A0-441D-9F9C-92D2651D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7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114-1D2C-4851-9CC5-B2E8FBBA7007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33E-F5A0-441D-9F9C-92D2651D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1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114-1D2C-4851-9CC5-B2E8FBBA7007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33E-F5A0-441D-9F9C-92D2651D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9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114-1D2C-4851-9CC5-B2E8FBBA7007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33E-F5A0-441D-9F9C-92D2651D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0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114-1D2C-4851-9CC5-B2E8FBBA7007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33E-F5A0-441D-9F9C-92D2651D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4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114-1D2C-4851-9CC5-B2E8FBBA7007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33E-F5A0-441D-9F9C-92D2651D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114-1D2C-4851-9CC5-B2E8FBBA7007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33E-F5A0-441D-9F9C-92D2651D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4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114-1D2C-4851-9CC5-B2E8FBBA7007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33E-F5A0-441D-9F9C-92D2651D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5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114-1D2C-4851-9CC5-B2E8FBBA7007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33E-F5A0-441D-9F9C-92D2651D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72114-1D2C-4851-9CC5-B2E8FBBA7007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FD33E-F5A0-441D-9F9C-92D2651D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7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32" y="309232"/>
            <a:ext cx="10241279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815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52" y="312406"/>
            <a:ext cx="1024128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37860" y="989792"/>
            <a:ext cx="3813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Enter your strengths.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41101" y="989791"/>
            <a:ext cx="3813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Enter your weaknesses.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37860" y="4002838"/>
            <a:ext cx="3813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Enter your opportunities.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41101" y="4002837"/>
            <a:ext cx="3813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Enter your threats.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4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16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Covenant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Bolz, Scot C</dc:creator>
  <cp:lastModifiedBy>Bolz, Scot C</cp:lastModifiedBy>
  <cp:revision>5</cp:revision>
  <cp:lastPrinted>2020-02-04T20:23:53Z</cp:lastPrinted>
  <dcterms:created xsi:type="dcterms:W3CDTF">2020-02-04T20:06:23Z</dcterms:created>
  <dcterms:modified xsi:type="dcterms:W3CDTF">2020-02-10T12:29:38Z</dcterms:modified>
</cp:coreProperties>
</file>